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76" r:id="rId4"/>
    <p:sldId id="268" r:id="rId5"/>
    <p:sldId id="270" r:id="rId6"/>
    <p:sldId id="271" r:id="rId7"/>
    <p:sldId id="275" r:id="rId8"/>
    <p:sldId id="272" r:id="rId9"/>
    <p:sldId id="26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4" r:id="rId19"/>
    <p:sldId id="269" r:id="rId20"/>
    <p:sldId id="260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2022-09-20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137" y="5247872"/>
            <a:ext cx="5345723" cy="1247346"/>
          </a:xfrm>
        </p:spPr>
        <p:txBody>
          <a:bodyPr rtlCol="0">
            <a:normAutofit/>
          </a:bodyPr>
          <a:lstStyle/>
          <a:p>
            <a:pPr rtl="0"/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Renmin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" dirty="0">
                <a:latin typeface="Batang" panose="02030600000101010101" pitchFamily="18" charset="-127"/>
                <a:ea typeface="Batang" panose="02030600000101010101" pitchFamily="18" charset="-127"/>
              </a:rPr>
              <a:t>PJ</a:t>
            </a:r>
            <a:endParaRPr lang="ko" sz="80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996" y="5016223"/>
            <a:ext cx="3881532" cy="17106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가이드 문서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개인 제작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 ~ 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</a:t>
            </a:r>
            <a:endParaRPr lang="ko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3E071C4-CA79-1ED6-359A-8075738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5" y="175113"/>
            <a:ext cx="10213830" cy="47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내비게이션 클릭 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햄버거 버튼이 완전한 </a:t>
            </a:r>
            <a:r>
              <a:rPr lang="en-US" altLang="ko-KR" sz="1400" dirty="0"/>
              <a:t>X</a:t>
            </a:r>
            <a:r>
              <a:rPr lang="ko-KR" altLang="en-US" sz="1400" dirty="0"/>
              <a:t>로 변하며 마우스 오버 시 햄버거 버튼으로 변경하려는 모양으로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내비게이션 닫힘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로고 클릭 시 홈 화면으로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검색 창</a:t>
            </a:r>
            <a:r>
              <a:rPr lang="en-US" altLang="ko-KR" sz="1400" dirty="0"/>
              <a:t>. Input</a:t>
            </a:r>
            <a:r>
              <a:rPr lang="ko-KR" altLang="en-US" sz="1400" dirty="0"/>
              <a:t>과 웹폰트로 구현함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클릭 시 모바일 페이지로 이동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li</a:t>
            </a:r>
            <a:r>
              <a:rPr lang="ko-KR" altLang="en-US" sz="1400" dirty="0"/>
              <a:t>들은 모두 </a:t>
            </a:r>
            <a:r>
              <a:rPr lang="ko-KR" altLang="en-US" sz="1400" dirty="0" err="1"/>
              <a:t>트랜지션을</a:t>
            </a:r>
            <a:r>
              <a:rPr lang="ko-KR" altLang="en-US" sz="1400" dirty="0"/>
              <a:t> 적용하였기에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색이 변하며 글자에 좌에서 우로 밑줄이 생김</a:t>
            </a:r>
            <a:r>
              <a:rPr lang="en-US" altLang="ko-KR" sz="1400" dirty="0"/>
              <a:t>. </a:t>
            </a:r>
            <a:r>
              <a:rPr lang="ko-KR" altLang="en-US" sz="1400" dirty="0"/>
              <a:t>서브 메뉴가 있을 경우 아래 콘텐츠를 밀어서 확장하며 서브 메뉴가 등장함</a:t>
            </a:r>
            <a:r>
              <a:rPr lang="en-US" altLang="ko-KR" sz="1400" dirty="0"/>
              <a:t>. </a:t>
            </a:r>
            <a:r>
              <a:rPr lang="ko-KR" altLang="en-US" sz="1400" dirty="0"/>
              <a:t>실제로 전부 링크를 걸어 이동 가능하게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중국 인민대학교의 위치를 표시하는 구글 지도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지도 소스를 가져왔기에 평소 구글 지도를 사용하던 것처럼 활용가능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26770-585D-E8F9-FAD9-F110795A5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97"/>
          <a:stretch/>
        </p:blipFill>
        <p:spPr>
          <a:xfrm>
            <a:off x="628693" y="684195"/>
            <a:ext cx="6076907" cy="528481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95172" y="71282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DD1A3FF-D370-2297-2708-70A9F22AD5F8}"/>
              </a:ext>
            </a:extLst>
          </p:cNvPr>
          <p:cNvSpPr/>
          <p:nvPr/>
        </p:nvSpPr>
        <p:spPr>
          <a:xfrm>
            <a:off x="1235298" y="77813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72622D-F7AF-F2BF-8E19-EEA3F1411504}"/>
              </a:ext>
            </a:extLst>
          </p:cNvPr>
          <p:cNvSpPr/>
          <p:nvPr/>
        </p:nvSpPr>
        <p:spPr>
          <a:xfrm>
            <a:off x="2551810" y="106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2B707-A4B7-F6CF-3C06-7B2126D1E356}"/>
              </a:ext>
            </a:extLst>
          </p:cNvPr>
          <p:cNvSpPr/>
          <p:nvPr/>
        </p:nvSpPr>
        <p:spPr>
          <a:xfrm>
            <a:off x="1074330" y="14175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FF60BF-44CB-A98A-F6D6-FD04B4446225}"/>
              </a:ext>
            </a:extLst>
          </p:cNvPr>
          <p:cNvSpPr/>
          <p:nvPr/>
        </p:nvSpPr>
        <p:spPr>
          <a:xfrm>
            <a:off x="2379836" y="203145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A1B10C-669F-8A48-6367-440AD04B5F8E}"/>
              </a:ext>
            </a:extLst>
          </p:cNvPr>
          <p:cNvSpPr/>
          <p:nvPr/>
        </p:nvSpPr>
        <p:spPr>
          <a:xfrm>
            <a:off x="626694" y="37862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81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신문 같은 디자인으로 학교를 소개하는 페이지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Daily News</a:t>
            </a:r>
            <a:r>
              <a:rPr lang="ko-KR" altLang="en-US" sz="1400" dirty="0"/>
              <a:t>라는 이름에 걸맞게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활용해 실시간으로 날짜를 업데이트 하게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이미지를 포토샵으로 편집해 해당 페이지에 어울리게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학교 홈페이지와 학교 순위 사이트 등의 실제로 영향력 있는 사이트에서 가져온 </a:t>
            </a:r>
            <a:r>
              <a:rPr lang="ko-KR" altLang="en-US" sz="1400" dirty="0" err="1"/>
              <a:t>출저로</a:t>
            </a:r>
            <a:r>
              <a:rPr lang="ko-KR" altLang="en-US" sz="1400" dirty="0"/>
              <a:t> 콘텐츠를 채움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C46D8-0A40-3314-72F1-B826FC1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1503579"/>
            <a:ext cx="6990258" cy="321646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489356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874E6F-4AD3-A8B7-C1D0-2E3BCE00275B}"/>
              </a:ext>
            </a:extLst>
          </p:cNvPr>
          <p:cNvSpPr/>
          <p:nvPr/>
        </p:nvSpPr>
        <p:spPr>
          <a:xfrm>
            <a:off x="6319744" y="150357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841F2-7A1A-57E4-F70E-13239935A538}"/>
              </a:ext>
            </a:extLst>
          </p:cNvPr>
          <p:cNvSpPr/>
          <p:nvPr/>
        </p:nvSpPr>
        <p:spPr>
          <a:xfrm>
            <a:off x="3491452" y="319368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427B65-50D7-0D57-F11B-7B5463E8FA3D}"/>
              </a:ext>
            </a:extLst>
          </p:cNvPr>
          <p:cNvSpPr/>
          <p:nvPr/>
        </p:nvSpPr>
        <p:spPr>
          <a:xfrm>
            <a:off x="2119852" y="261456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26DFA8-5B6C-D2FC-D13F-DCC5EF0E27D6}"/>
              </a:ext>
            </a:extLst>
          </p:cNvPr>
          <p:cNvSpPr/>
          <p:nvPr/>
        </p:nvSpPr>
        <p:spPr>
          <a:xfrm>
            <a:off x="4836253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08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 페이지는 학교 공식 홈페이지의 소식 관련 부분을 가져와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각각의 소식을 가지고 있는 박스</a:t>
            </a:r>
            <a:r>
              <a:rPr lang="en-US" altLang="ko-KR" sz="1400" dirty="0"/>
              <a:t>. </a:t>
            </a:r>
            <a:r>
              <a:rPr lang="ko-KR" altLang="en-US" sz="1400" dirty="0"/>
              <a:t>박스의 태두리는 시시각각 색이 변하며 마우스 오버 시 박스가 </a:t>
            </a:r>
            <a:r>
              <a:rPr lang="en-US" altLang="ko-KR" sz="1400" dirty="0"/>
              <a:t>1.1</a:t>
            </a:r>
            <a:r>
              <a:rPr lang="ko-KR" altLang="en-US" sz="1400" dirty="0"/>
              <a:t>배 커져 읽기 쉽고 선택하기 쉽게 </a:t>
            </a:r>
            <a:r>
              <a:rPr lang="en-US" altLang="ko-KR" sz="1400" dirty="0"/>
              <a:t>CSS</a:t>
            </a:r>
            <a:r>
              <a:rPr lang="ko-KR" altLang="en-US" sz="1400" dirty="0"/>
              <a:t>로 설정함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해당 항목들의 한국어는 전부 원래 있던 페이지의 중국어를 직접 번역한 것임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EA569-1621-EA84-F67B-BA62CCC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873153"/>
            <a:ext cx="7035661" cy="326547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194750" y="9851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E9E1D-4F22-1A46-DF9B-EB6188DC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4" y="4570551"/>
            <a:ext cx="6639392" cy="119705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856EE9-E7FB-C2FA-525A-A52C653AEB82}"/>
              </a:ext>
            </a:extLst>
          </p:cNvPr>
          <p:cNvSpPr/>
          <p:nvPr/>
        </p:nvSpPr>
        <p:spPr>
          <a:xfrm>
            <a:off x="3406816" y="250589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9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 동그라미들은 </a:t>
            </a:r>
            <a:r>
              <a:rPr lang="ko-KR" altLang="en-US" sz="1400" dirty="0" err="1"/>
              <a:t>비눗방울을</a:t>
            </a:r>
            <a:r>
              <a:rPr lang="ko-KR" altLang="en-US" sz="1400" dirty="0"/>
              <a:t> 모티브로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그라데이션과</a:t>
            </a:r>
            <a:r>
              <a:rPr lang="ko-KR" altLang="en-US" sz="1400" dirty="0"/>
              <a:t> </a:t>
            </a:r>
            <a:r>
              <a:rPr lang="en-US" altLang="ko-KR" sz="1400" dirty="0"/>
              <a:t>scale,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opacity</a:t>
            </a:r>
            <a:r>
              <a:rPr lang="ko-KR" altLang="en-US" sz="1400" dirty="0"/>
              <a:t>를 활용해 마우스 오버 시 크기가 커지고 색이 진해지게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2C7A-9285-E7B4-F101-FF72F5D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" y="1337500"/>
            <a:ext cx="7018778" cy="326224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1412465" y="140317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세모를 활용하여 인민대의 다양한 특성의 수업을 소개함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화면을 </a:t>
            </a:r>
            <a:r>
              <a:rPr lang="en-US" altLang="ko-KR" sz="1400" dirty="0"/>
              <a:t>4</a:t>
            </a:r>
            <a:r>
              <a:rPr lang="ko-KR" altLang="en-US" sz="1400" dirty="0"/>
              <a:t>분할 함</a:t>
            </a:r>
            <a:r>
              <a:rPr lang="en-US" altLang="ko-KR" sz="1400" dirty="0"/>
              <a:t>. </a:t>
            </a:r>
            <a:r>
              <a:rPr lang="ko-KR" altLang="en-US" sz="1400" dirty="0"/>
              <a:t>각 분할된 화면에 마우스 오버 시 역삼각형이 우로 밀려나며 사진이 보이게 설정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 세모에 웹폰트와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소개에 디자인을 더함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07BF2-9A2C-C942-2918-A63C535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" y="1391830"/>
            <a:ext cx="7010154" cy="325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19570" y="121566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8536C9-D4E1-3D3F-8C35-9C86E22E86A6}"/>
              </a:ext>
            </a:extLst>
          </p:cNvPr>
          <p:cNvSpPr/>
          <p:nvPr/>
        </p:nvSpPr>
        <p:spPr>
          <a:xfrm>
            <a:off x="961777" y="130011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0CFCCC-72D5-7474-B09C-BE3FF977D446}"/>
              </a:ext>
            </a:extLst>
          </p:cNvPr>
          <p:cNvSpPr/>
          <p:nvPr/>
        </p:nvSpPr>
        <p:spPr>
          <a:xfrm>
            <a:off x="2847183" y="205340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8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이번 페이지는 네모를 주제로 각 분할된 화면에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</a:t>
            </a:r>
            <a:r>
              <a:rPr lang="en-US" altLang="ko-KR" sz="1400" dirty="0"/>
              <a:t>1-1</a:t>
            </a:r>
            <a:r>
              <a:rPr lang="ko-KR" altLang="en-US" sz="1400" dirty="0"/>
              <a:t>처럼 네모가 늘어나며 사진을 좀더 확대해서 볼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네모 확장 시 안에 있는 투명한 하얀색 박스도 같이 확장됨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각 슬라이드에 가상요소로 검은색의 투명한        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막을 올리고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오버 시 막이 사라져 사진이 좀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  더 밝게 보이도록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활용하여 설정함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400" dirty="0"/>
              <a:t>각 슬라이드에 있는 사진들은 모두 포토샵으로 크기를 재단하고 </a:t>
            </a:r>
            <a:r>
              <a:rPr lang="ko-KR" altLang="en-US" sz="1400" dirty="0" err="1"/>
              <a:t>브러쉬로</a:t>
            </a:r>
            <a:r>
              <a:rPr lang="ko-KR" altLang="en-US" sz="1400" dirty="0"/>
              <a:t> 밑에 부분을 칠해 수정함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BCFA4-2983-45DB-E6DD-B32F56B0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" y="678657"/>
            <a:ext cx="7027299" cy="323548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0052" y="1260134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084EB5-FC80-104D-7C3B-6D85CC83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57" y="4334441"/>
            <a:ext cx="3031190" cy="16918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3320B63-A22E-4DF1-61B4-D0BE98F30939}"/>
              </a:ext>
            </a:extLst>
          </p:cNvPr>
          <p:cNvSpPr/>
          <p:nvPr/>
        </p:nvSpPr>
        <p:spPr>
          <a:xfrm>
            <a:off x="1181123" y="4334441"/>
            <a:ext cx="723334" cy="7409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F81C1A-53E1-A4A6-9C66-E6F54D1B86B2}"/>
              </a:ext>
            </a:extLst>
          </p:cNvPr>
          <p:cNvSpPr/>
          <p:nvPr/>
        </p:nvSpPr>
        <p:spPr>
          <a:xfrm>
            <a:off x="933755" y="90779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3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이번 페이지는 졸업했을 때의 사진을 보며 추억에 잠기는 듯한 느낌을 주기 위해 책상 위에 사진을 흩뿌려 놓은 듯한 구도를 잡음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 사진들은 포토샵으로 </a:t>
            </a:r>
            <a:r>
              <a:rPr lang="ko-KR" altLang="en-US" sz="1400" dirty="0" err="1"/>
              <a:t>누끼를</a:t>
            </a:r>
            <a:r>
              <a:rPr lang="ko-KR" altLang="en-US" sz="1400" dirty="0"/>
              <a:t> 딴 후 색 온도 등을 조절해 해당 페이지에 어울리도록 편집함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이미지들을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폴라로이드 사진기로 찍은 듯한 디자인을 주었고 각 이미지 하단에 설명을 적음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     각 이미지에 마우스 오버 시 이미지가 확대되며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각도가 수직으로 변함</a:t>
            </a:r>
            <a:r>
              <a:rPr lang="en-US" altLang="ko-KR" sz="1400" dirty="0"/>
              <a:t>. </a:t>
            </a:r>
            <a:r>
              <a:rPr lang="ko-KR" altLang="en-US" sz="1400" dirty="0"/>
              <a:t>마치 손으로 들고 올린 듯한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느낌을 줌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A51E46-87B0-69AC-AD96-BCA4B70F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" y="1485861"/>
            <a:ext cx="7002472" cy="32430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3424276" y="130969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8A1FBE6-0A58-71ED-C0AB-69FD26C780AB}"/>
              </a:ext>
            </a:extLst>
          </p:cNvPr>
          <p:cNvSpPr/>
          <p:nvPr/>
        </p:nvSpPr>
        <p:spPr>
          <a:xfrm>
            <a:off x="489356" y="178430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EB80B4-D55B-000D-EAB0-770E4ED363A0}"/>
              </a:ext>
            </a:extLst>
          </p:cNvPr>
          <p:cNvSpPr/>
          <p:nvPr/>
        </p:nvSpPr>
        <p:spPr>
          <a:xfrm>
            <a:off x="6424248" y="166203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D6C172-4000-1C99-AE13-2C3F3AE4E5C5}"/>
              </a:ext>
            </a:extLst>
          </p:cNvPr>
          <p:cNvSpPr/>
          <p:nvPr/>
        </p:nvSpPr>
        <p:spPr>
          <a:xfrm>
            <a:off x="6252274" y="342900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5269046-3D90-96CC-4AB2-5EE6BE41E169}"/>
              </a:ext>
            </a:extLst>
          </p:cNvPr>
          <p:cNvSpPr/>
          <p:nvPr/>
        </p:nvSpPr>
        <p:spPr>
          <a:xfrm>
            <a:off x="1815256" y="213664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2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저작권과 주소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E-Mail</a:t>
            </a:r>
            <a:r>
              <a:rPr lang="ko-KR" altLang="en-US" sz="1400" dirty="0"/>
              <a:t>은 모두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활용하여 클릭하면 복사가 되게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사용자가 인지할 수 있도록 </a:t>
            </a:r>
            <a:r>
              <a:rPr lang="en-US" altLang="ko-KR" sz="1400" dirty="0"/>
              <a:t>alert</a:t>
            </a:r>
            <a:r>
              <a:rPr lang="ko-KR" altLang="en-US" sz="1400" dirty="0"/>
              <a:t>을 활용하여 카피가 되었다는 메시지가 나오도록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또한 </a:t>
            </a:r>
            <a:r>
              <a:rPr lang="en-US" altLang="ko-KR" sz="1400" dirty="0"/>
              <a:t>CSS</a:t>
            </a:r>
            <a:r>
              <a:rPr lang="ko-KR" altLang="en-US" sz="1400" dirty="0"/>
              <a:t>의 </a:t>
            </a:r>
            <a:r>
              <a:rPr lang="en-US" altLang="ko-KR" sz="1400" dirty="0"/>
              <a:t>title</a:t>
            </a:r>
            <a:r>
              <a:rPr lang="ko-KR" altLang="en-US" sz="1400" dirty="0"/>
              <a:t>을 활용하여 마우스 오버 후 약간의 시간이 지나면 </a:t>
            </a:r>
            <a:r>
              <a:rPr lang="en-US" altLang="ko-KR" sz="1400" dirty="0"/>
              <a:t>Copy</a:t>
            </a:r>
            <a:r>
              <a:rPr lang="ko-KR" altLang="en-US" sz="1400" dirty="0"/>
              <a:t>라는 설명이 뜨게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CSS</a:t>
            </a:r>
            <a:r>
              <a:rPr lang="ko-KR" altLang="en-US" sz="1400" dirty="0"/>
              <a:t>를 활용하여 마우스 오버 시 좌에서 우로 밑줄이 생기게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해당하는 사이트로 이동할 수 있도록 링크를 연결함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6BB39-E6ED-2541-12D7-2F2B9FE7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3181219"/>
            <a:ext cx="7011798" cy="4382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47A6A3-ECA7-6520-50F2-FAD5CA4A1031}"/>
              </a:ext>
            </a:extLst>
          </p:cNvPr>
          <p:cNvSpPr/>
          <p:nvPr/>
        </p:nvSpPr>
        <p:spPr>
          <a:xfrm>
            <a:off x="2173487" y="304799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4A970-C539-88F5-F386-22F009B7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155" y="4215715"/>
            <a:ext cx="3502046" cy="107848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FC0A52F-2CF8-A064-758E-212C31AB8208}"/>
              </a:ext>
            </a:extLst>
          </p:cNvPr>
          <p:cNvSpPr/>
          <p:nvPr/>
        </p:nvSpPr>
        <p:spPr>
          <a:xfrm>
            <a:off x="5008227" y="307666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85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EECC9D-606E-0B31-A01B-A8E1D672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9979-30BF-BC80-900B-77415F803423}"/>
              </a:ext>
            </a:extLst>
          </p:cNvPr>
          <p:cNvSpPr txBox="1"/>
          <p:nvPr/>
        </p:nvSpPr>
        <p:spPr>
          <a:xfrm>
            <a:off x="4994687" y="86794"/>
            <a:ext cx="220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사이트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ABB0-F877-A285-BE65-57A7CB87917E}"/>
              </a:ext>
            </a:extLst>
          </p:cNvPr>
          <p:cNvSpPr txBox="1"/>
          <p:nvPr/>
        </p:nvSpPr>
        <p:spPr>
          <a:xfrm>
            <a:off x="6286166" y="5537148"/>
            <a:ext cx="56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https://jw971217.github.io/fed223/renmin/renmin.html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F991D-7EEA-AB50-AB8B-2AC17A23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76" y="1855459"/>
            <a:ext cx="5816103" cy="2682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678057-29EA-C647-CDA3-DD122D43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1" y="1855459"/>
            <a:ext cx="5813067" cy="268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8A26D-6E12-3E2D-432C-FB99DE3A3B74}"/>
              </a:ext>
            </a:extLst>
          </p:cNvPr>
          <p:cNvSpPr txBox="1"/>
          <p:nvPr/>
        </p:nvSpPr>
        <p:spPr>
          <a:xfrm>
            <a:off x="1767838" y="5537148"/>
            <a:ext cx="26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https://www.ruc.edu.cn/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32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F5180-A1D5-4824-866E-1168D0BD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5BC7A-A3EE-4E66-AF9C-FF97DE00266D}"/>
              </a:ext>
            </a:extLst>
          </p:cNvPr>
          <p:cNvSpPr txBox="1"/>
          <p:nvPr/>
        </p:nvSpPr>
        <p:spPr>
          <a:xfrm>
            <a:off x="4975096" y="106689"/>
            <a:ext cx="257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접근성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2E4D0F-157A-E374-6F55-F4AE448720F5}"/>
              </a:ext>
            </a:extLst>
          </p:cNvPr>
          <p:cNvSpPr/>
          <p:nvPr/>
        </p:nvSpPr>
        <p:spPr>
          <a:xfrm>
            <a:off x="7495916" y="556953"/>
            <a:ext cx="401514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해당 사이트는 </a:t>
            </a:r>
            <a:r>
              <a:rPr lang="ko-KR" altLang="en-US" sz="1400" dirty="0" err="1"/>
              <a:t>미디어쿼리를</a:t>
            </a:r>
            <a:r>
              <a:rPr lang="ko-KR" altLang="en-US" sz="1400" dirty="0"/>
              <a:t> 하는 것이 알맞지 않다고 판단하여 모바일 전용 페이지를 따로 제작함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의 </a:t>
            </a:r>
            <a:r>
              <a:rPr lang="en-US" altLang="ko-KR" sz="1400" dirty="0"/>
              <a:t>resize</a:t>
            </a:r>
            <a:r>
              <a:rPr lang="ko-KR" altLang="en-US" sz="1400" dirty="0"/>
              <a:t>를 사용하여 </a:t>
            </a:r>
            <a:r>
              <a:rPr lang="en-US" altLang="ko-KR" sz="1400" dirty="0"/>
              <a:t>width </a:t>
            </a:r>
            <a:r>
              <a:rPr lang="ko-KR" altLang="en-US" sz="1400" dirty="0"/>
              <a:t>사이즈를 재고 </a:t>
            </a:r>
            <a:r>
              <a:rPr lang="en-US" altLang="ko-KR" sz="1400" dirty="0"/>
              <a:t>if</a:t>
            </a:r>
            <a:r>
              <a:rPr lang="ko-KR" altLang="en-US" sz="1400" dirty="0"/>
              <a:t>문을 사용하여 </a:t>
            </a:r>
            <a:r>
              <a:rPr lang="en-US" altLang="ko-KR" sz="1400" dirty="0"/>
              <a:t>1024px</a:t>
            </a:r>
            <a:r>
              <a:rPr lang="ko-KR" altLang="en-US" sz="1400" dirty="0"/>
              <a:t>보다 이하면 모바일 화면으로</a:t>
            </a:r>
            <a:r>
              <a:rPr lang="en-US" altLang="ko-KR" sz="1400" dirty="0"/>
              <a:t>, 1024px </a:t>
            </a:r>
            <a:r>
              <a:rPr lang="ko-KR" altLang="en-US" sz="1400" dirty="0"/>
              <a:t>보다 크면 </a:t>
            </a:r>
            <a:r>
              <a:rPr lang="en-US" altLang="ko-KR" sz="1400" dirty="0"/>
              <a:t>PC</a:t>
            </a:r>
            <a:r>
              <a:rPr lang="ko-KR" altLang="en-US" sz="1400" dirty="0"/>
              <a:t>화면으로 보이게 함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기존 </a:t>
            </a:r>
            <a:r>
              <a:rPr lang="ko-KR" altLang="en-US" sz="1400" dirty="0" err="1"/>
              <a:t>스와이퍼와</a:t>
            </a:r>
            <a:r>
              <a:rPr lang="ko-KR" altLang="en-US" sz="1400" dirty="0"/>
              <a:t> 같아 보이는 내비게이션을 </a:t>
            </a:r>
            <a:r>
              <a:rPr lang="en-US" altLang="ko-KR" sz="1400" dirty="0"/>
              <a:t>CSS</a:t>
            </a:r>
            <a:r>
              <a:rPr lang="ko-KR" altLang="en-US" sz="1400" dirty="0"/>
              <a:t>로 제작함</a:t>
            </a:r>
            <a:r>
              <a:rPr lang="en-US" altLang="ko-KR" sz="1400" dirty="0"/>
              <a:t>. </a:t>
            </a:r>
            <a:r>
              <a:rPr lang="ko-KR" altLang="en-US" sz="1400" dirty="0"/>
              <a:t>모바일 버전의 내비게이션은 콘텐츠를 옆으로 미는 것이 아닌 </a:t>
            </a:r>
            <a:r>
              <a:rPr lang="en-US" altLang="ko-KR" sz="1400" dirty="0"/>
              <a:t>0</a:t>
            </a:r>
            <a:r>
              <a:rPr lang="ko-KR" altLang="en-US" sz="1400" dirty="0"/>
              <a:t>이었던 </a:t>
            </a:r>
            <a:r>
              <a:rPr lang="en-US" altLang="ko-KR" sz="1400" dirty="0"/>
              <a:t>opacity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이 되며 우에서 좌로 콘텐츠를 덮으며 등장함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/>
              <a:t>스와이퍼를</a:t>
            </a:r>
            <a:r>
              <a:rPr lang="ko-KR" altLang="en-US" sz="1400" dirty="0"/>
              <a:t> 활용하여 </a:t>
            </a:r>
            <a:r>
              <a:rPr lang="en-US" altLang="ko-KR" sz="1400" dirty="0"/>
              <a:t>PC</a:t>
            </a:r>
            <a:r>
              <a:rPr lang="ko-KR" altLang="en-US" sz="1400" dirty="0"/>
              <a:t>버전에서 사용하던 이미지들을 모바일 버전에서도 볼 수 있게 설정함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클릭 시 관련 콘텐츠가 </a:t>
            </a:r>
            <a:r>
              <a:rPr lang="en-US" altLang="ko-KR" sz="1400" dirty="0"/>
              <a:t>3-1</a:t>
            </a:r>
            <a:r>
              <a:rPr lang="ko-KR" altLang="en-US" sz="1400" dirty="0"/>
              <a:t>처럼 밑으로 펼쳐짐</a:t>
            </a:r>
            <a:r>
              <a:rPr lang="en-US" altLang="ko-KR" sz="1400" dirty="0"/>
              <a:t>. </a:t>
            </a:r>
            <a:r>
              <a:rPr lang="ko-KR" altLang="en-US" sz="1400" dirty="0"/>
              <a:t>위의 </a:t>
            </a:r>
            <a:r>
              <a:rPr lang="en-US" altLang="ko-KR" sz="1400" dirty="0"/>
              <a:t>X</a:t>
            </a:r>
            <a:r>
              <a:rPr lang="ko-KR" altLang="en-US" sz="1400" dirty="0"/>
              <a:t>창을 누르거나 하단에 있는 </a:t>
            </a:r>
            <a:r>
              <a:rPr lang="en-US" altLang="ko-KR" sz="1400" dirty="0"/>
              <a:t>X</a:t>
            </a:r>
            <a:r>
              <a:rPr lang="ko-KR" altLang="en-US" sz="1400" dirty="0"/>
              <a:t>를 누르면 콘텐츠가 사라짐</a:t>
            </a:r>
            <a:r>
              <a:rPr lang="en-US" altLang="ko-KR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애니메이션으로 빨간색 </a:t>
            </a:r>
            <a:r>
              <a:rPr lang="ko-KR" altLang="en-US" sz="1400" dirty="0" err="1"/>
              <a:t>글로우</a:t>
            </a:r>
            <a:r>
              <a:rPr lang="ko-KR" altLang="en-US" sz="1400" dirty="0"/>
              <a:t> 효과를 준 글자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BC11FF-8C67-8522-4506-BF1356C6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40" y="679606"/>
            <a:ext cx="2329857" cy="51641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217770-4BD7-1554-77F3-B4CFA0A6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9" y="679607"/>
            <a:ext cx="2316581" cy="51641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C0D9E7-7692-195C-1252-036806BEA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39" y="679606"/>
            <a:ext cx="2329857" cy="518343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A71B84-DDF2-8CBF-6353-27C8F7EEBBCE}"/>
              </a:ext>
            </a:extLst>
          </p:cNvPr>
          <p:cNvSpPr/>
          <p:nvPr/>
        </p:nvSpPr>
        <p:spPr>
          <a:xfrm>
            <a:off x="1928107" y="50343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92CF35-B2D2-5948-066C-6A2603570C8A}"/>
              </a:ext>
            </a:extLst>
          </p:cNvPr>
          <p:cNvSpPr/>
          <p:nvPr/>
        </p:nvSpPr>
        <p:spPr>
          <a:xfrm>
            <a:off x="1099307" y="7603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A723CC-5795-041D-5502-8E82B2E40E00}"/>
              </a:ext>
            </a:extLst>
          </p:cNvPr>
          <p:cNvSpPr/>
          <p:nvPr/>
        </p:nvSpPr>
        <p:spPr>
          <a:xfrm>
            <a:off x="715748" y="2358363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02B6FA-9AC5-E60B-9DA4-8007BBB905E5}"/>
              </a:ext>
            </a:extLst>
          </p:cNvPr>
          <p:cNvSpPr/>
          <p:nvPr/>
        </p:nvSpPr>
        <p:spPr>
          <a:xfrm>
            <a:off x="5046939" y="679606"/>
            <a:ext cx="749893" cy="76818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B8A2887-7C1D-3F50-D7A6-28A6AFA319DA}"/>
              </a:ext>
            </a:extLst>
          </p:cNvPr>
          <p:cNvSpPr/>
          <p:nvPr/>
        </p:nvSpPr>
        <p:spPr>
          <a:xfrm>
            <a:off x="1137156" y="3756088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63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710" y="-48362"/>
            <a:ext cx="1637531" cy="106984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sz="480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ko" sz="4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26796"/>
            <a:ext cx="10058400" cy="48414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rgbClr val="FFFFFF"/>
                </a:solidFill>
              </a:rPr>
              <a:t>ㅇㅇㅇㅇㄴㄹㄴㅇㄹ</a:t>
            </a:r>
            <a:endParaRPr lang="ko" dirty="0">
              <a:solidFill>
                <a:srgbClr val="FFFFFF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6A1A0D-9006-4AD0-AF9E-9652E1B3E7F5}"/>
              </a:ext>
            </a:extLst>
          </p:cNvPr>
          <p:cNvSpPr/>
          <p:nvPr/>
        </p:nvSpPr>
        <p:spPr>
          <a:xfrm>
            <a:off x="-1541" y="956345"/>
            <a:ext cx="12188952" cy="3996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6327-A0B8-4FE3-BAF4-AD8BCDAF6693}"/>
              </a:ext>
            </a:extLst>
          </p:cNvPr>
          <p:cNvSpPr txBox="1"/>
          <p:nvPr/>
        </p:nvSpPr>
        <p:spPr>
          <a:xfrm>
            <a:off x="4722791" y="1978400"/>
            <a:ext cx="2743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기존사이트 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설계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제작 기법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사이트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접근성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이상 </a:t>
            </a:r>
            <a:r>
              <a:rPr lang="ko-KR" altLang="en-US" sz="4800" dirty="0" err="1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시청해주셔서</a:t>
            </a:r>
            <a:r>
              <a:rPr lang="ko-KR" altLang="en-US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감사합니다</a:t>
            </a:r>
            <a:r>
              <a:rPr lang="en-US" altLang="ko-KR" sz="48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48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A467363-CD9C-32C7-EAD3-25821A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931" y="6099048"/>
            <a:ext cx="1419497" cy="519031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이종원</a:t>
            </a:r>
          </a:p>
        </p:txBody>
      </p:sp>
    </p:spTree>
    <p:extLst>
      <p:ext uri="{BB962C8B-B14F-4D97-AF65-F5344CB8AC3E}">
        <p14:creationId xmlns:p14="http://schemas.microsoft.com/office/powerpoint/2010/main" val="49066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712374" y="121987"/>
            <a:ext cx="276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기존사이트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B02B4A-BF48-ABCC-C7C8-0233684E8A83}"/>
              </a:ext>
            </a:extLst>
          </p:cNvPr>
          <p:cNvSpPr/>
          <p:nvPr/>
        </p:nvSpPr>
        <p:spPr>
          <a:xfrm>
            <a:off x="7010867" y="998290"/>
            <a:ext cx="4521200" cy="4697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사용하기 불편한 내비게이션</a:t>
            </a:r>
            <a:r>
              <a:rPr lang="en-US" altLang="ko-KR" dirty="0"/>
              <a:t>, </a:t>
            </a:r>
            <a:r>
              <a:rPr lang="ko-KR" altLang="en-US" dirty="0"/>
              <a:t>헤더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단조로운 이미지들의 활용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학교에 대한 소개 부족</a:t>
            </a:r>
            <a:r>
              <a:rPr lang="en-US" altLang="ko-KR" dirty="0"/>
              <a:t>, </a:t>
            </a:r>
            <a:r>
              <a:rPr lang="ko-KR" altLang="en-US" dirty="0"/>
              <a:t>콘텐츠 부족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깔끔하나 지루한 디자인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부분들에 아쉬움을 느껴 이 사이트를 </a:t>
            </a:r>
            <a:r>
              <a:rPr lang="ko-KR" altLang="en-US" dirty="0" err="1"/>
              <a:t>리뉴얼하고자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F7151-A28E-E335-B739-670B0106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42957"/>
            <a:ext cx="6629223" cy="305857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DFD90C5-8C01-086F-6DF3-29CAB5AFC1AE}"/>
              </a:ext>
            </a:extLst>
          </p:cNvPr>
          <p:cNvSpPr/>
          <p:nvPr/>
        </p:nvSpPr>
        <p:spPr>
          <a:xfrm>
            <a:off x="560800" y="165755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00D31E-FF31-E0F2-ECF9-25A920CF92C2}"/>
              </a:ext>
            </a:extLst>
          </p:cNvPr>
          <p:cNvSpPr/>
          <p:nvPr/>
        </p:nvSpPr>
        <p:spPr>
          <a:xfrm>
            <a:off x="315985" y="260243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CD617D-B819-4E8E-D3E2-DE6643FE240A}"/>
              </a:ext>
            </a:extLst>
          </p:cNvPr>
          <p:cNvSpPr/>
          <p:nvPr/>
        </p:nvSpPr>
        <p:spPr>
          <a:xfrm>
            <a:off x="2680362" y="3252831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5CF8626-A667-63D9-1E12-AC15C0CF5438}"/>
              </a:ext>
            </a:extLst>
          </p:cNvPr>
          <p:cNvSpPr/>
          <p:nvPr/>
        </p:nvSpPr>
        <p:spPr>
          <a:xfrm>
            <a:off x="3613860" y="2954777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8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81F3B-7E13-47A6-8166-91D63FCD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F1270-D5D3-4CA6-87F4-A8737885ACCC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2E9F3-8445-46FF-96BE-0D3C04051FD5}"/>
              </a:ext>
            </a:extLst>
          </p:cNvPr>
          <p:cNvSpPr/>
          <p:nvPr/>
        </p:nvSpPr>
        <p:spPr>
          <a:xfrm>
            <a:off x="2874044" y="1700706"/>
            <a:ext cx="6443908" cy="3944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인민대를 소개시키는 사이트일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원래 있는 페이지의 대부분의 기능들을 구현할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풀페이지와 </a:t>
            </a:r>
            <a:r>
              <a:rPr lang="ko-KR" altLang="en-US" dirty="0" err="1"/>
              <a:t>스와이퍼를</a:t>
            </a:r>
            <a:r>
              <a:rPr lang="ko-KR" altLang="en-US" dirty="0"/>
              <a:t> 동시 적용할 것</a:t>
            </a:r>
            <a:r>
              <a:rPr lang="en-US" altLang="ko-KR" dirty="0"/>
              <a:t>.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dirty="0"/>
          </a:p>
          <a:p>
            <a:pPr marL="342900" indent="-342900" algn="ctr">
              <a:buFont typeface="+mj-lt"/>
              <a:buAutoNum type="arabicPeriod"/>
            </a:pPr>
            <a:r>
              <a:rPr lang="ko-KR" altLang="en-US" dirty="0"/>
              <a:t>다채로운 </a:t>
            </a:r>
            <a:r>
              <a:rPr lang="ko-KR" altLang="en-US" dirty="0" err="1"/>
              <a:t>디자인적인</a:t>
            </a:r>
            <a:r>
              <a:rPr lang="ko-KR" altLang="en-US" dirty="0"/>
              <a:t> 시도를 할 것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639F1-5D86-92E8-A94C-577F5C6AE61F}"/>
              </a:ext>
            </a:extLst>
          </p:cNvPr>
          <p:cNvSpPr txBox="1"/>
          <p:nvPr/>
        </p:nvSpPr>
        <p:spPr>
          <a:xfrm>
            <a:off x="5761236" y="1213029"/>
            <a:ext cx="6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9668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DCB400-0859-4E0F-9EE6-C6BF327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5FF20-416A-4D9F-B5CE-174CEA739159}"/>
              </a:ext>
            </a:extLst>
          </p:cNvPr>
          <p:cNvSpPr txBox="1"/>
          <p:nvPr/>
        </p:nvSpPr>
        <p:spPr>
          <a:xfrm>
            <a:off x="5391324" y="61910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3163F-1BDB-4E45-8465-6B2130BE8D2D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D545-1C53-A5A5-FEEA-E694C2DB7C5B}"/>
              </a:ext>
            </a:extLst>
          </p:cNvPr>
          <p:cNvSpPr txBox="1"/>
          <p:nvPr/>
        </p:nvSpPr>
        <p:spPr>
          <a:xfrm>
            <a:off x="3118026" y="1219341"/>
            <a:ext cx="595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적재적소에 어울릴 수 있도록 꼭 필요한 폰트만 사용해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2E7A6-B0D2-BBBD-C70F-4585894C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4" y="2315394"/>
            <a:ext cx="3452159" cy="2949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8E014-4181-16B6-5CFE-BBF98BA3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7" y="2301647"/>
            <a:ext cx="3482642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D094-D175-F209-7E1F-01DDB89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03" y="2278784"/>
            <a:ext cx="349026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ED474-024D-EE2A-EF41-084126790E2A}"/>
              </a:ext>
            </a:extLst>
          </p:cNvPr>
          <p:cNvSpPr txBox="1"/>
          <p:nvPr/>
        </p:nvSpPr>
        <p:spPr>
          <a:xfrm>
            <a:off x="1598021" y="5338062"/>
            <a:ext cx="8995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인민대</a:t>
            </a:r>
            <a:r>
              <a:rPr lang="ko-KR" altLang="en-US" dirty="0"/>
              <a:t> 공식 홈페이지에 있는 사진들과 구글</a:t>
            </a:r>
            <a:r>
              <a:rPr lang="en-US" altLang="ko-KR" dirty="0"/>
              <a:t>, </a:t>
            </a:r>
            <a:r>
              <a:rPr lang="ko-KR" altLang="en-US" dirty="0" err="1"/>
              <a:t>바이두에서</a:t>
            </a:r>
            <a:r>
              <a:rPr lang="ko-KR" altLang="en-US" dirty="0"/>
              <a:t> 찾은 사진들</a:t>
            </a:r>
            <a:r>
              <a:rPr lang="en-US" altLang="ko-KR" dirty="0"/>
              <a:t>. </a:t>
            </a:r>
            <a:r>
              <a:rPr lang="ko-KR" altLang="en-US" dirty="0"/>
              <a:t>필요한 부분들을 수정</a:t>
            </a:r>
            <a:r>
              <a:rPr lang="en-US" altLang="ko-KR" dirty="0"/>
              <a:t>, </a:t>
            </a:r>
            <a:r>
              <a:rPr lang="ko-KR" altLang="en-US" dirty="0"/>
              <a:t>편집하여 이미지를 적재적소에 활용함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수정 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FC1CC5-17BF-8000-F80E-C891DBA63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80" y="3087819"/>
            <a:ext cx="1515150" cy="20201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09AD8-E7BD-315B-8EFB-9B41B51DB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2307"/>
            <a:ext cx="3183942" cy="1693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E4D811-59A6-F138-52B6-4FF9BEEE0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6" y="-86156"/>
            <a:ext cx="1767639" cy="4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DD8334E-595E-917B-6D23-04F8C93A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5035" y="-86157"/>
            <a:ext cx="1767640" cy="40900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08F0AA-BC39-731F-31FD-8A596D7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98" y="3087819"/>
            <a:ext cx="1529632" cy="2039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E12310-EBB5-57A6-8CC8-672395A3C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3587275"/>
            <a:ext cx="3183942" cy="169385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95A44-2BF5-4FD1-B329-264ECA0A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7CDAB-2F43-48CB-9B70-E99E10C02877}"/>
              </a:ext>
            </a:extLst>
          </p:cNvPr>
          <p:cNvSpPr txBox="1"/>
          <p:nvPr/>
        </p:nvSpPr>
        <p:spPr>
          <a:xfrm>
            <a:off x="5269684" y="596608"/>
            <a:ext cx="165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이미지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D5942-AC88-4355-B114-56FAF52B38D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D0078-D947-037A-9F4B-1252FABB1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0952D2-7454-B5A6-C20E-EDA181235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26" y="1075032"/>
            <a:ext cx="2825145" cy="18834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326EB7-D4CA-C71B-3262-F42AEEBCB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1" y="3283642"/>
            <a:ext cx="4090016" cy="184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11B30-411F-5F7E-3F21-119430319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" y="1075032"/>
            <a:ext cx="3021874" cy="1888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92105-0F6B-01C7-577A-483AC5B59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67" y="1075031"/>
            <a:ext cx="2810303" cy="1873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9C4597-6414-BB00-7B91-11FA91A2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92" y="3284829"/>
            <a:ext cx="4090016" cy="18436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E5550E-164A-2895-42B7-358C53958316}"/>
              </a:ext>
            </a:extLst>
          </p:cNvPr>
          <p:cNvSpPr txBox="1"/>
          <p:nvPr/>
        </p:nvSpPr>
        <p:spPr>
          <a:xfrm>
            <a:off x="3645288" y="5605660"/>
            <a:ext cx="49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10960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F4F2-3C36-4286-8D62-DF3D21BF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F27E5-E1C4-4942-B2DA-2FD0C2698A0D}"/>
              </a:ext>
            </a:extLst>
          </p:cNvPr>
          <p:cNvSpPr txBox="1"/>
          <p:nvPr/>
        </p:nvSpPr>
        <p:spPr>
          <a:xfrm>
            <a:off x="5379149" y="647373"/>
            <a:ext cx="140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언어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06642-8D43-407B-A3DE-53011215A0F2}"/>
              </a:ext>
            </a:extLst>
          </p:cNvPr>
          <p:cNvSpPr txBox="1"/>
          <p:nvPr/>
        </p:nvSpPr>
        <p:spPr>
          <a:xfrm>
            <a:off x="4974671" y="75501"/>
            <a:ext cx="22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사이트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7240A6-24F1-124A-D74E-B2F08FAF2EF3}"/>
              </a:ext>
            </a:extLst>
          </p:cNvPr>
          <p:cNvGrpSpPr/>
          <p:nvPr/>
        </p:nvGrpSpPr>
        <p:grpSpPr>
          <a:xfrm>
            <a:off x="1934249" y="2224134"/>
            <a:ext cx="9328927" cy="1939466"/>
            <a:chOff x="1925540" y="2215425"/>
            <a:chExt cx="9328927" cy="19394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EC7F6A-09D9-4F99-9566-D116FBA1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79" y="2482945"/>
              <a:ext cx="976296" cy="1404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738FE1-1BB8-4F0C-A636-0C10BEDBF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40" y="2482947"/>
              <a:ext cx="1377391" cy="14044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AC72C2-FB07-4BC2-86BD-519F876D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235" y="2215425"/>
              <a:ext cx="3487232" cy="19394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4EA099-1D79-45C2-DD62-167B2303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915" y="2436723"/>
              <a:ext cx="1496871" cy="149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99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9C80A7-DF28-4AAF-98D2-2B0A907D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2022-09-20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6BE58-FE6D-4506-BFAB-5F25E8D1D1A0}"/>
              </a:ext>
            </a:extLst>
          </p:cNvPr>
          <p:cNvSpPr/>
          <p:nvPr/>
        </p:nvSpPr>
        <p:spPr>
          <a:xfrm>
            <a:off x="7181444" y="545555"/>
            <a:ext cx="4521200" cy="56485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/>
              <a:t>포토샵을 활용해 중국어를 없애고 같은 뜻의 한국어를 </a:t>
            </a:r>
            <a:r>
              <a:rPr lang="en-US" altLang="ko-KR" sz="1400" dirty="0"/>
              <a:t>CSS</a:t>
            </a:r>
            <a:r>
              <a:rPr lang="ko-KR" altLang="en-US" sz="1400" dirty="0"/>
              <a:t>를 활용해 대입함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내비게이션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스와이퍼</a:t>
            </a:r>
            <a:r>
              <a:rPr lang="ko-KR" altLang="en-US" sz="1400" dirty="0"/>
              <a:t> 플러그인을 활용해 햄버거 버튼에 마우스를 오버 시 햄버거가 </a:t>
            </a:r>
            <a:r>
              <a:rPr lang="en-US" altLang="ko-KR" sz="1400" dirty="0"/>
              <a:t>X</a:t>
            </a:r>
            <a:r>
              <a:rPr lang="ko-KR" altLang="en-US" sz="1400" dirty="0"/>
              <a:t>자로 변형하려는 모양을 취함</a:t>
            </a:r>
            <a:r>
              <a:rPr lang="en-US" altLang="ko-KR" sz="1400" dirty="0"/>
              <a:t>. </a:t>
            </a:r>
            <a:r>
              <a:rPr lang="ko-KR" altLang="en-US" sz="1400" dirty="0"/>
              <a:t>클릭 시 화면이 우로 밀려나며 내비게이션 등장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풀페이지 플러그인을 스크롤에 적용시켜 화면을 오르내릴 경우 해당 바에 변형을 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풀페이지를 활용해 화살표 클릭 시 다음 슬라이드로 넘어가게 설정함</a:t>
            </a:r>
            <a:r>
              <a:rPr lang="en-US" altLang="ko-KR" sz="1400" dirty="0"/>
              <a:t>. </a:t>
            </a:r>
            <a:r>
              <a:rPr lang="ko-KR" altLang="en-US" sz="1400" dirty="0"/>
              <a:t>화살표에 마우스 </a:t>
            </a:r>
            <a:r>
              <a:rPr lang="ko-KR" altLang="en-US" sz="1400" dirty="0" err="1"/>
              <a:t>오버시</a:t>
            </a:r>
            <a:r>
              <a:rPr lang="ko-KR" altLang="en-US" sz="1400" dirty="0"/>
              <a:t> 화살표가 커지면서 하얀색으로 변함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마우스 스크롤 애니메이션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사용자들에게 스크롤로 화면을 내려야 한다는 것을 </a:t>
            </a:r>
            <a:r>
              <a:rPr lang="ko-KR" altLang="en-US" sz="1400" dirty="0" err="1"/>
              <a:t>상기시켜줌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A8DD4-7E48-4501-90E6-17CEF1AF6053}"/>
              </a:ext>
            </a:extLst>
          </p:cNvPr>
          <p:cNvSpPr txBox="1"/>
          <p:nvPr/>
        </p:nvSpPr>
        <p:spPr>
          <a:xfrm>
            <a:off x="5180201" y="107483"/>
            <a:ext cx="18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제작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A1A33-C58D-E49E-2768-7230ACA9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6" y="1634126"/>
            <a:ext cx="6802612" cy="314403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3F9770A-DFBF-025F-2170-9FF9C7166D5F}"/>
              </a:ext>
            </a:extLst>
          </p:cNvPr>
          <p:cNvSpPr/>
          <p:nvPr/>
        </p:nvSpPr>
        <p:spPr>
          <a:xfrm>
            <a:off x="3438518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020DA5-1AC6-A195-EF84-36A0471AF607}"/>
              </a:ext>
            </a:extLst>
          </p:cNvPr>
          <p:cNvSpPr/>
          <p:nvPr/>
        </p:nvSpPr>
        <p:spPr>
          <a:xfrm>
            <a:off x="6360244" y="1634126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905BC-9020-9685-E173-73B5F5D5174D}"/>
              </a:ext>
            </a:extLst>
          </p:cNvPr>
          <p:cNvSpPr/>
          <p:nvPr/>
        </p:nvSpPr>
        <p:spPr>
          <a:xfrm>
            <a:off x="3177261" y="4425822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C5093-E4A2-95E7-96F9-89BC5F2A3FC0}"/>
              </a:ext>
            </a:extLst>
          </p:cNvPr>
          <p:cNvSpPr/>
          <p:nvPr/>
        </p:nvSpPr>
        <p:spPr>
          <a:xfrm>
            <a:off x="516792" y="1699440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5DF9EBD-FC66-A660-7562-238CF6400CD1}"/>
              </a:ext>
            </a:extLst>
          </p:cNvPr>
          <p:cNvSpPr/>
          <p:nvPr/>
        </p:nvSpPr>
        <p:spPr>
          <a:xfrm>
            <a:off x="209186" y="3369849"/>
            <a:ext cx="343948" cy="3523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30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{9F41A079-FEA5-47F4-934B-9E78DD85CCDF}tf56160789_win32</Template>
  <TotalTime>795</TotalTime>
  <Words>940</Words>
  <Application>Microsoft Office PowerPoint</Application>
  <PresentationFormat>와이드스크린</PresentationFormat>
  <Paragraphs>188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돋움</vt:lpstr>
      <vt:lpstr>맑은 고딕</vt:lpstr>
      <vt:lpstr>맑은 고딕</vt:lpstr>
      <vt:lpstr>Batang</vt:lpstr>
      <vt:lpstr>Calibri</vt:lpstr>
      <vt:lpstr>Franklin Gothic Book</vt:lpstr>
      <vt:lpstr>1_RetrospectVTI</vt:lpstr>
      <vt:lpstr>Renmin PJ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 시청해주셔서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Terraria PJ</dc:title>
  <dc:creator>user</dc:creator>
  <cp:lastModifiedBy>26296</cp:lastModifiedBy>
  <cp:revision>37</cp:revision>
  <dcterms:created xsi:type="dcterms:W3CDTF">2022-08-09T03:40:38Z</dcterms:created>
  <dcterms:modified xsi:type="dcterms:W3CDTF">2022-09-20T09:57:13Z</dcterms:modified>
</cp:coreProperties>
</file>